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90" r:id="rId3"/>
  </p:sldMasterIdLst>
  <p:notesMasterIdLst>
    <p:notesMasterId r:id="rId23"/>
  </p:notesMasterIdLst>
  <p:sldIdLst>
    <p:sldId id="399" r:id="rId4"/>
    <p:sldId id="3292" r:id="rId5"/>
    <p:sldId id="3328" r:id="rId6"/>
    <p:sldId id="3329" r:id="rId7"/>
    <p:sldId id="457" r:id="rId8"/>
    <p:sldId id="3298" r:id="rId9"/>
    <p:sldId id="3330" r:id="rId10"/>
    <p:sldId id="3331" r:id="rId11"/>
    <p:sldId id="3318" r:id="rId12"/>
    <p:sldId id="3332" r:id="rId13"/>
    <p:sldId id="3333" r:id="rId14"/>
    <p:sldId id="3334" r:id="rId15"/>
    <p:sldId id="3336" r:id="rId16"/>
    <p:sldId id="3335" r:id="rId17"/>
    <p:sldId id="3337" r:id="rId18"/>
    <p:sldId id="3299" r:id="rId19"/>
    <p:sldId id="3338" r:id="rId20"/>
    <p:sldId id="3339" r:id="rId21"/>
    <p:sldId id="3319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4" autoAdjust="0"/>
    <p:restoredTop sz="98157" autoAdjust="0"/>
  </p:normalViewPr>
  <p:slideViewPr>
    <p:cSldViewPr>
      <p:cViewPr varScale="1">
        <p:scale>
          <a:sx n="90" d="100"/>
          <a:sy n="90" d="100"/>
        </p:scale>
        <p:origin x="9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6D078-9B90-4DC2-9644-4FDEFD1A966D}" type="datetimeFigureOut">
              <a:rPr lang="ko-KR" altLang="en-US" smtClean="0"/>
              <a:pPr/>
              <a:t>2016-03-07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3C8BD-725C-476E-8647-1D504B6D5D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3429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9FBA-BFA1-4965-B5ED-B39071202B49}" type="slidenum">
              <a:rPr lang="ko-KR" altLang="en-US" smtClean="0">
                <a:solidFill>
                  <a:prstClr val="black"/>
                </a:solidFill>
              </a:rPr>
              <a:pPr/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67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26D93-24AA-4FE7-B4E8-74818CD2A89D}" type="datetimeFigureOut">
              <a:rPr lang="ko-KR" altLang="en-US"/>
              <a:pPr>
                <a:defRPr/>
              </a:pPr>
              <a:t>2016-03-07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DBC7A-807A-4ED8-A12B-C48E366A1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9C6B7-61DF-4CF3-9523-C637FD62E495}" type="datetimeFigureOut">
              <a:rPr lang="ko-KR" altLang="en-US"/>
              <a:pPr>
                <a:defRPr/>
              </a:pPr>
              <a:t>2016-03-07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17151-E78A-491F-AB5C-66FE1DF3445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9317F-7FA1-4000-89B1-339ECA9DF672}" type="datetimeFigureOut">
              <a:rPr lang="ko-KR" altLang="en-US"/>
              <a:pPr>
                <a:defRPr/>
              </a:pPr>
              <a:t>2016-03-07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3CD5D-7333-4CFC-965E-8964416272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0ABD-7535-4566-B6C4-6B27493C0AB9}" type="datetimeFigureOut">
              <a:rPr lang="ko-KR" altLang="en-US"/>
              <a:pPr>
                <a:defRPr/>
              </a:pPr>
              <a:t>2016-03-07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A7031-7947-41DA-980D-D17A2FDDDBB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0E087-5A8B-42B8-B6A6-1D31527BFDB4}" type="datetimeFigureOut">
              <a:rPr lang="ko-KR" altLang="en-US"/>
              <a:pPr>
                <a:defRPr/>
              </a:pPr>
              <a:t>2016-03-07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2B4F7-B22D-4049-A856-1289E49A478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3D73-19C1-461B-9B75-E18E0AEA8083}" type="datetimeFigureOut">
              <a:rPr lang="ko-KR" altLang="en-US"/>
              <a:pPr>
                <a:defRPr/>
              </a:pPr>
              <a:t>2016-03-07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95D9-EBEC-4312-BFC5-A97720BC78F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BD444-82B7-4151-A523-35A869C5EFC2}" type="datetimeFigureOut">
              <a:rPr lang="ko-KR" altLang="en-US"/>
              <a:pPr>
                <a:defRPr/>
              </a:pPr>
              <a:t>2016-03-07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37AED-C1AB-4DFA-851A-B3D9BEE429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59BDA-1D30-4CED-9A46-EE88417E3BD3}" type="datetimeFigureOut">
              <a:rPr lang="ko-KR" altLang="en-US"/>
              <a:pPr>
                <a:defRPr/>
              </a:pPr>
              <a:t>2016-03-07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C4932-5B23-4BFE-B7D0-9FA4C2E785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EE998-F9BC-4344-B356-C222FBF4248C}" type="datetimeFigureOut">
              <a:rPr lang="ko-KR" altLang="en-US"/>
              <a:pPr>
                <a:defRPr/>
              </a:pPr>
              <a:t>2016-03-07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4CAA0-1B59-4ECD-9858-70C06CB74F4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435B1-3C07-423B-8FC5-4B25E2F72BDC}" type="datetimeFigureOut">
              <a:rPr lang="ko-KR" altLang="en-US"/>
              <a:pPr>
                <a:defRPr/>
              </a:pPr>
              <a:t>2016-03-07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0AFA-AB70-4739-ADB7-B23AB720A30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D576A-4F4A-435C-957C-75A8D94C8DFF}" type="datetimeFigureOut">
              <a:rPr lang="ko-KR" altLang="en-US"/>
              <a:pPr>
                <a:defRPr/>
              </a:pPr>
              <a:t>2016-03-07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7FA3-935E-4DF1-AFF4-15BA7C9B55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6156F-CE47-426D-93C0-6B21CAFB7D6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9ABEA-7BED-49F5-B3F7-090D8509E3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B210DB-C531-4A17-A555-4B458BE9E63F}" type="slidenum">
              <a:rPr kumimoji="1" lang="en-US" altLang="ko-K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B02001-067F-472F-B741-833FCBC97695}" type="datetimeFigureOut">
              <a:rPr lang="ko-KR" altLang="en-US"/>
              <a:pPr>
                <a:defRPr/>
              </a:pPr>
              <a:t>2016-03-07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29B6A88-655E-48CC-8DF9-5B4BCF4418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pic>
        <p:nvPicPr>
          <p:cNvPr id="4103" name="그림 8" descr="%B1%B2~2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십자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14399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11560" y="2918554"/>
            <a:ext cx="7920880" cy="144655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마태복음 </a:t>
            </a:r>
            <a:r>
              <a:rPr lang="en-US" altLang="ko-KR" sz="4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22:34-40</a:t>
            </a:r>
          </a:p>
          <a:p>
            <a:pPr algn="ctr"/>
            <a:r>
              <a:rPr lang="en-US" altLang="ko-KR" sz="4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Matthew 22:34-40</a:t>
            </a:r>
            <a:endParaRPr lang="en-US" altLang="ko-KR" sz="4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124744"/>
            <a:ext cx="4968552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ko-KR" altLang="en-US" sz="73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오늘의 말씀</a:t>
            </a:r>
            <a:r>
              <a:rPr lang="en-US" altLang="ko-KR" sz="6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6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</a:br>
            <a:r>
              <a:rPr lang="en-US" altLang="ko-K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Scripture reading</a:t>
            </a:r>
            <a:endParaRPr lang="ko-KR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 bwMode="auto">
          <a:xfrm>
            <a:off x="1043608" y="4891472"/>
            <a:ext cx="43924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 latinLnBrk="1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 latinLnBrk="1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 latinLnBrk="1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 latinLnBrk="1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/>
            <a:endParaRPr lang="ko-KR" altLang="en-US" sz="36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5007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fontAlgn="base"/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우리의 몫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#2: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이웃 사랑하기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5817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fontAlgn="base"/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하나님의 몫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?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6962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fontAlgn="base"/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우리가 하지 말아야 할것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#1:</a:t>
            </a:r>
            <a:b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정죄</a:t>
            </a:r>
            <a:endParaRPr lang="ko-KR" altLang="en-US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1387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pPr algn="l" fontAlgn="base"/>
            <a:r>
              <a:rPr lang="ko-KR" altLang="en-US" sz="3200" dirty="0" smtClean="0">
                <a:ea typeface="HY견고딕" panose="02030600000101010101" pitchFamily="18" charset="-127"/>
              </a:rPr>
              <a:t>야고보서 </a:t>
            </a:r>
            <a:r>
              <a:rPr lang="en-US" altLang="ko-KR" sz="3200" dirty="0" smtClean="0">
                <a:ea typeface="HY견고딕" panose="02030600000101010101" pitchFamily="18" charset="-127"/>
              </a:rPr>
              <a:t>4:11-12</a:t>
            </a:r>
            <a:br>
              <a:rPr lang="en-US" altLang="ko-KR" sz="3200" dirty="0" smtClean="0">
                <a:ea typeface="HY견고딕" panose="02030600000101010101" pitchFamily="18" charset="-127"/>
              </a:rPr>
            </a:br>
            <a:r>
              <a:rPr lang="en-US" altLang="ko-KR" sz="3200" dirty="0">
                <a:ea typeface="HY견고딕" panose="02030600000101010101" pitchFamily="18" charset="-127"/>
              </a:rPr>
              <a:t/>
            </a:r>
            <a:br>
              <a:rPr lang="en-US" altLang="ko-KR" sz="3200" dirty="0">
                <a:ea typeface="HY견고딕" panose="02030600000101010101" pitchFamily="18" charset="-127"/>
              </a:rPr>
            </a:br>
            <a:r>
              <a:rPr lang="en-US" sz="3200" dirty="0">
                <a:latin typeface="+mn-lt"/>
                <a:ea typeface="HY견고딕" panose="02030600000101010101"/>
              </a:rPr>
              <a:t>“</a:t>
            </a:r>
            <a:r>
              <a:rPr lang="ko-KR" altLang="en-US" sz="3200" dirty="0">
                <a:latin typeface="+mn-lt"/>
                <a:ea typeface="HY견고딕" panose="02030600000101010101"/>
              </a:rPr>
              <a:t>형제자매 여러분</a:t>
            </a:r>
            <a:r>
              <a:rPr lang="en-US" sz="3200" dirty="0">
                <a:latin typeface="+mn-lt"/>
                <a:ea typeface="HY견고딕" panose="02030600000101010101"/>
              </a:rPr>
              <a:t>, </a:t>
            </a:r>
            <a:r>
              <a:rPr lang="ko-KR" altLang="en-US" sz="3200" dirty="0">
                <a:latin typeface="+mn-lt"/>
                <a:ea typeface="HY견고딕" panose="02030600000101010101"/>
              </a:rPr>
              <a:t>서로 헐뜯지 마십시오</a:t>
            </a:r>
            <a:r>
              <a:rPr lang="en-US" sz="3200" dirty="0">
                <a:latin typeface="+mn-lt"/>
                <a:ea typeface="HY견고딕" panose="02030600000101010101"/>
              </a:rPr>
              <a:t>. </a:t>
            </a:r>
            <a:r>
              <a:rPr lang="ko-KR" altLang="en-US" sz="3200" dirty="0">
                <a:latin typeface="+mn-lt"/>
                <a:ea typeface="HY견고딕" panose="02030600000101010101"/>
              </a:rPr>
              <a:t>자기 형제자매를 헐뜯거나 심판하는 사람은</a:t>
            </a:r>
            <a:r>
              <a:rPr lang="en-US" sz="3200" dirty="0">
                <a:latin typeface="+mn-lt"/>
                <a:ea typeface="HY견고딕" panose="02030600000101010101"/>
              </a:rPr>
              <a:t>, </a:t>
            </a:r>
            <a:r>
              <a:rPr lang="ko-KR" altLang="en-US" sz="3200" dirty="0">
                <a:latin typeface="+mn-lt"/>
                <a:ea typeface="HY견고딕" panose="02030600000101010101"/>
              </a:rPr>
              <a:t>율법을 헐뜯고 심판하는 것입니다</a:t>
            </a:r>
            <a:r>
              <a:rPr lang="en-US" sz="3200" dirty="0">
                <a:latin typeface="+mn-lt"/>
                <a:ea typeface="HY견고딕" panose="02030600000101010101"/>
              </a:rPr>
              <a:t>. </a:t>
            </a:r>
            <a:r>
              <a:rPr lang="ko-KR" altLang="en-US" sz="3200" dirty="0">
                <a:latin typeface="+mn-lt"/>
                <a:ea typeface="HY견고딕" panose="02030600000101010101"/>
              </a:rPr>
              <a:t>그대가 율법을 심판하면</a:t>
            </a:r>
            <a:r>
              <a:rPr lang="en-US" sz="3200" dirty="0">
                <a:latin typeface="+mn-lt"/>
                <a:ea typeface="HY견고딕" panose="02030600000101010101"/>
              </a:rPr>
              <a:t>, </a:t>
            </a:r>
            <a:r>
              <a:rPr lang="ko-KR" altLang="en-US" sz="3200" dirty="0">
                <a:latin typeface="+mn-lt"/>
                <a:ea typeface="HY견고딕" panose="02030600000101010101"/>
              </a:rPr>
              <a:t>그대는 율법을 행하는 사람이 아니라 율법을 심판하는 사람입니다</a:t>
            </a:r>
            <a:r>
              <a:rPr lang="en-US" sz="3200" dirty="0">
                <a:latin typeface="+mn-lt"/>
                <a:ea typeface="HY견고딕" panose="02030600000101010101"/>
              </a:rPr>
              <a:t>. </a:t>
            </a:r>
            <a:r>
              <a:rPr lang="ko-KR" altLang="en-US" sz="3200" dirty="0">
                <a:latin typeface="+mn-lt"/>
                <a:ea typeface="HY견고딕" panose="02030600000101010101"/>
              </a:rPr>
              <a:t>율법을 제정하신 분과 심판하시는 분은 한 분이십니다</a:t>
            </a:r>
            <a:r>
              <a:rPr lang="en-US" sz="3200" dirty="0">
                <a:latin typeface="+mn-lt"/>
                <a:ea typeface="HY견고딕" panose="02030600000101010101"/>
              </a:rPr>
              <a:t>. </a:t>
            </a:r>
            <a:r>
              <a:rPr lang="ko-KR" altLang="en-US" sz="3200" dirty="0">
                <a:latin typeface="+mn-lt"/>
                <a:ea typeface="HY견고딕" panose="02030600000101010101"/>
              </a:rPr>
              <a:t>그는 구원하실 수도 있고</a:t>
            </a:r>
            <a:r>
              <a:rPr lang="en-US" sz="3200" dirty="0">
                <a:latin typeface="+mn-lt"/>
                <a:ea typeface="HY견고딕" panose="02030600000101010101"/>
              </a:rPr>
              <a:t>, </a:t>
            </a:r>
            <a:r>
              <a:rPr lang="ko-KR" altLang="en-US" sz="3200" dirty="0">
                <a:latin typeface="+mn-lt"/>
                <a:ea typeface="HY견고딕" panose="02030600000101010101"/>
              </a:rPr>
              <a:t>멸망시키실 수도 있습니다</a:t>
            </a:r>
            <a:r>
              <a:rPr lang="en-US" sz="3200" dirty="0">
                <a:latin typeface="+mn-lt"/>
                <a:ea typeface="HY견고딕" panose="02030600000101010101"/>
              </a:rPr>
              <a:t>. </a:t>
            </a:r>
            <a:r>
              <a:rPr lang="ko-KR" altLang="en-US" sz="3200" dirty="0">
                <a:latin typeface="+mn-lt"/>
                <a:ea typeface="HY견고딕" panose="02030600000101010101"/>
              </a:rPr>
              <a:t>도대체 그대가 누구이기에 이웃을 심판합니까</a:t>
            </a:r>
            <a:r>
              <a:rPr lang="en-US" sz="3200" dirty="0">
                <a:latin typeface="+mn-lt"/>
                <a:ea typeface="HY견고딕" panose="02030600000101010101"/>
              </a:rPr>
              <a:t>?” </a:t>
            </a:r>
            <a:endParaRPr lang="ko-KR" altLang="en-US" sz="3200" dirty="0">
              <a:solidFill>
                <a:srgbClr val="FF0000"/>
              </a:solidFill>
              <a:latin typeface="+mn-lt"/>
              <a:ea typeface="HY견고딕" panose="02030600000101010101"/>
            </a:endParaRPr>
          </a:p>
        </p:txBody>
      </p:sp>
    </p:spTree>
    <p:extLst>
      <p:ext uri="{BB962C8B-B14F-4D97-AF65-F5344CB8AC3E}">
        <p14:creationId xmlns:p14="http://schemas.microsoft.com/office/powerpoint/2010/main" val="108900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fontAlgn="base"/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우리가 하지 말아야 할것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#2:</a:t>
            </a:r>
            <a:b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결과</a:t>
            </a:r>
            <a:endParaRPr lang="ko-KR" altLang="en-US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1298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pPr algn="l" fontAlgn="base"/>
            <a:r>
              <a:rPr lang="ko-KR" altLang="en-US" sz="3200" dirty="0" smtClean="0">
                <a:ea typeface="HY견고딕" panose="02030600000101010101" pitchFamily="18" charset="-127"/>
              </a:rPr>
              <a:t>고린도전서 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3:6-7</a:t>
            </a:r>
            <a:r>
              <a:rPr lang="en-US" altLang="ko-KR" sz="3200" dirty="0" smtClean="0">
                <a:ea typeface="HY견고딕" panose="02030600000101010101" pitchFamily="18" charset="-127"/>
              </a:rPr>
              <a:t/>
            </a:r>
            <a:br>
              <a:rPr lang="en-US" altLang="ko-KR" sz="3200" dirty="0" smtClean="0">
                <a:ea typeface="HY견고딕" panose="02030600000101010101" pitchFamily="18" charset="-127"/>
              </a:rPr>
            </a:br>
            <a:r>
              <a:rPr lang="en-US" altLang="ko-KR" sz="3200" dirty="0">
                <a:ea typeface="HY견고딕" panose="02030600000101010101" pitchFamily="18" charset="-127"/>
              </a:rPr>
              <a:t/>
            </a:r>
            <a:br>
              <a:rPr lang="en-US" altLang="ko-KR" sz="3200" dirty="0">
                <a:ea typeface="HY견고딕" panose="02030600000101010101" pitchFamily="18" charset="-127"/>
              </a:rPr>
            </a:br>
            <a:r>
              <a:rPr lang="en-US" sz="3200" dirty="0">
                <a:ea typeface="HY견고딕" panose="02030600000101010101"/>
              </a:rPr>
              <a:t>“</a:t>
            </a:r>
            <a:r>
              <a:rPr lang="ko-KR" altLang="en-US" sz="3200" dirty="0">
                <a:ea typeface="HY견고딕" panose="02030600000101010101"/>
              </a:rPr>
              <a:t>나는 심고 아볼로는 물을 주었습니다</a:t>
            </a:r>
            <a:r>
              <a:rPr lang="en-US" sz="3200" dirty="0">
                <a:ea typeface="HY견고딕" panose="02030600000101010101"/>
              </a:rPr>
              <a:t>. </a:t>
            </a:r>
            <a:r>
              <a:rPr lang="ko-KR" altLang="en-US" sz="3200" dirty="0">
                <a:ea typeface="HY견고딕" panose="02030600000101010101"/>
              </a:rPr>
              <a:t>그러나 하나님께서 자라게 하셨습니다</a:t>
            </a:r>
            <a:r>
              <a:rPr lang="en-US" sz="3200" dirty="0">
                <a:ea typeface="HY견고딕" panose="02030600000101010101"/>
              </a:rPr>
              <a:t>. </a:t>
            </a:r>
            <a:r>
              <a:rPr lang="ko-KR" altLang="en-US" sz="3200" dirty="0">
                <a:ea typeface="HY견고딕" panose="02030600000101010101"/>
              </a:rPr>
              <a:t>그러므로 심는 사람이나 물 주는 사람은 아무것도 아니요</a:t>
            </a:r>
            <a:r>
              <a:rPr lang="en-US" sz="3200" dirty="0">
                <a:ea typeface="HY견고딕" panose="02030600000101010101"/>
              </a:rPr>
              <a:t>, </a:t>
            </a:r>
            <a:r>
              <a:rPr lang="ko-KR" altLang="en-US" sz="3200" dirty="0">
                <a:ea typeface="HY견고딕" panose="02030600000101010101"/>
              </a:rPr>
              <a:t>자라게 하시는 분은 하나님이십니다</a:t>
            </a:r>
            <a:r>
              <a:rPr lang="en-US" sz="3200" dirty="0">
                <a:ea typeface="HY견고딕" panose="02030600000101010101"/>
              </a:rPr>
              <a:t>.”</a:t>
            </a:r>
            <a:endParaRPr lang="ko-KR" altLang="en-US" sz="3200" dirty="0">
              <a:solidFill>
                <a:srgbClr val="FF0000"/>
              </a:solidFill>
              <a:latin typeface="+mn-lt"/>
              <a:ea typeface="HY견고딕" panose="02030600000101010101"/>
            </a:endParaRPr>
          </a:p>
        </p:txBody>
      </p:sp>
    </p:spTree>
    <p:extLst>
      <p:ext uri="{BB962C8B-B14F-4D97-AF65-F5344CB8AC3E}">
        <p14:creationId xmlns:p14="http://schemas.microsoft.com/office/powerpoint/2010/main" val="620997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fontAlgn="base"/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좋은 예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요셉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아브라함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다윗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1472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fontAlgn="base"/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나쁜 예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사울왕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다윗왕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b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돌아온 탕자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483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pPr algn="l" fontAlgn="base"/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40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절 말씀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b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3200" dirty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3200" dirty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40 </a:t>
            </a:r>
            <a:r>
              <a:rPr lang="ko-KR" altLang="en-US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 두 계명에 온 율법과 예언서의 본 뜻이 달려 있다</a:t>
            </a:r>
            <a:r>
              <a:rPr lang="en-US" altLang="ko-KR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.”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753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pPr fontAlgn="base"/>
            <a:r>
              <a:rPr lang="ko-KR" altLang="en-US" sz="4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겸손</a:t>
            </a:r>
            <a:r>
              <a:rPr lang="en-US" altLang="ko-KR" sz="4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br>
              <a:rPr lang="en-US" altLang="ko-KR" sz="4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4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4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sz="4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자기 자신에 대한 참된 깨달음</a:t>
            </a:r>
            <a:endParaRPr lang="ko-KR" altLang="en-US" sz="4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1135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35 지금 어디 있는가3.jpg"/>
          <p:cNvPicPr>
            <a:picLocks noChangeAspect="1"/>
          </p:cNvPicPr>
          <p:nvPr/>
        </p:nvPicPr>
        <p:blipFill>
          <a:blip r:embed="rId2" cstate="print"/>
          <a:srcRect r="1062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36912"/>
            <a:ext cx="8784976" cy="4032448"/>
          </a:xfrm>
        </p:spPr>
        <p:txBody>
          <a:bodyPr>
            <a:noAutofit/>
          </a:bodyPr>
          <a:lstStyle/>
          <a:p>
            <a:pPr algn="l"/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34 </a:t>
            </a:r>
            <a:r>
              <a:rPr lang="ko-KR" altLang="en-US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바리새파 사람들이</a:t>
            </a: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예수가 사두개파 사람들의 말문을 막아버리셨다는 소문을 듣고</a:t>
            </a: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한자리에 모였다</a:t>
            </a: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.</a:t>
            </a:r>
            <a:b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</a:b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35 </a:t>
            </a:r>
            <a:r>
              <a:rPr lang="ko-KR" altLang="en-US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그리고 그들 가운데 율법교사 하나가 예수를 시험하여 물었다</a:t>
            </a: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339752" y="188640"/>
            <a:ext cx="655272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마 </a:t>
            </a:r>
            <a:r>
              <a:rPr lang="en-US" altLang="ko-KR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22:34-40</a:t>
            </a:r>
            <a:endParaRPr lang="en-US" altLang="ko-KR" sz="4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en-US" altLang="ko-KR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Matthew 22:34-40</a:t>
            </a:r>
            <a:endParaRPr lang="en-US" altLang="ko-KR" sz="4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새번역 성경</a:t>
            </a:r>
            <a:endParaRPr lang="en-US" altLang="ko-KR" sz="4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068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35 지금 어디 있는가3.jpg"/>
          <p:cNvPicPr>
            <a:picLocks noChangeAspect="1"/>
          </p:cNvPicPr>
          <p:nvPr/>
        </p:nvPicPr>
        <p:blipFill>
          <a:blip r:embed="rId2" cstate="print"/>
          <a:srcRect r="1062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36912"/>
            <a:ext cx="8784976" cy="4032448"/>
          </a:xfrm>
        </p:spPr>
        <p:txBody>
          <a:bodyPr>
            <a:noAutofit/>
          </a:bodyPr>
          <a:lstStyle/>
          <a:p>
            <a:pPr algn="l"/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36 “</a:t>
            </a:r>
            <a:r>
              <a:rPr lang="ko-KR" altLang="en-US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선생님</a:t>
            </a: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율법 가운데 어느 계명이 중요 합니까</a:t>
            </a: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?”</a:t>
            </a:r>
            <a:b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</a:b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37 </a:t>
            </a:r>
            <a:r>
              <a:rPr lang="ko-KR" altLang="en-US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예수께서 그에게 말씀하셨다</a:t>
            </a: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. “’</a:t>
            </a:r>
            <a:r>
              <a:rPr lang="ko-KR" altLang="en-US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네 마음을 다하고</a:t>
            </a: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네 목슴을 다 하고</a:t>
            </a: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네 뜻을 다하여</a:t>
            </a: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주 너의 하나님을 사랑하여라</a:t>
            </a: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‘ </a:t>
            </a:r>
            <a:r>
              <a:rPr lang="ko-KR" altLang="en-US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하였으니</a:t>
            </a:r>
            <a:endParaRPr lang="en-US" altLang="ko-KR" sz="3500" dirty="0" smtClean="0">
              <a:solidFill>
                <a:srgbClr val="FF0000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9752" y="188640"/>
            <a:ext cx="655272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마 </a:t>
            </a:r>
            <a:r>
              <a:rPr lang="en-US" altLang="ko-KR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22:34-40</a:t>
            </a:r>
            <a:endParaRPr lang="en-US" altLang="ko-KR" sz="4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en-US" altLang="ko-KR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Matthew 22:34-40</a:t>
            </a:r>
            <a:endParaRPr lang="en-US" altLang="ko-KR" sz="4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새번역 성경</a:t>
            </a:r>
            <a:endParaRPr lang="en-US" altLang="ko-KR" sz="4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76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35 지금 어디 있는가3.jpg"/>
          <p:cNvPicPr>
            <a:picLocks noChangeAspect="1"/>
          </p:cNvPicPr>
          <p:nvPr/>
        </p:nvPicPr>
        <p:blipFill>
          <a:blip r:embed="rId2" cstate="print"/>
          <a:srcRect r="1062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36912"/>
            <a:ext cx="8784976" cy="4032448"/>
          </a:xfrm>
        </p:spPr>
        <p:txBody>
          <a:bodyPr>
            <a:noAutofit/>
          </a:bodyPr>
          <a:lstStyle/>
          <a:p>
            <a:pPr algn="l"/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38 </a:t>
            </a:r>
            <a:r>
              <a:rPr lang="ko-KR" altLang="en-US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이것이 가장 중요하고 으뜸 가는 계명이다</a:t>
            </a: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/>
            </a:r>
            <a:b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</a:b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39 </a:t>
            </a:r>
            <a:r>
              <a:rPr lang="ko-KR" altLang="en-US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둘째 계명도 이것과 같은데</a:t>
            </a: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, ‘</a:t>
            </a:r>
            <a:r>
              <a:rPr lang="ko-KR" altLang="en-US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네 이웃을 네 몸과 같이 사랑하여라</a:t>
            </a: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‘ </a:t>
            </a:r>
            <a:r>
              <a:rPr lang="ko-KR" altLang="en-US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한 것이다</a:t>
            </a:r>
            <a: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.</a:t>
            </a:r>
            <a:br>
              <a:rPr lang="en-US" altLang="ko-KR" sz="35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</a:br>
            <a:r>
              <a:rPr lang="en-US" altLang="ko-KR" sz="3500" dirty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40 </a:t>
            </a:r>
            <a:r>
              <a:rPr lang="ko-KR" altLang="en-US" sz="3500" dirty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이 두 계명에 온 율법과 예언서의 본 뜻이 달려 있다</a:t>
            </a:r>
            <a:r>
              <a:rPr lang="en-US" altLang="ko-KR" sz="3500" dirty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.”</a:t>
            </a:r>
            <a:endParaRPr lang="en-US" altLang="ko-KR" sz="3500" dirty="0" smtClean="0">
              <a:solidFill>
                <a:srgbClr val="FF0000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9752" y="188640"/>
            <a:ext cx="655272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마 </a:t>
            </a:r>
            <a:r>
              <a:rPr lang="en-US" altLang="ko-KR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22:34-40</a:t>
            </a:r>
            <a:endParaRPr lang="en-US" altLang="ko-KR" sz="4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en-US" altLang="ko-KR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Matthew 22:34-40</a:t>
            </a:r>
            <a:endParaRPr lang="en-US" altLang="ko-KR" sz="4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새번역 성경</a:t>
            </a:r>
            <a:endParaRPr lang="en-US" altLang="ko-KR" sz="4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20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48_%BE%C8%BE%C6%C1%D6%BD%C3%B4%C2_%BF%B9%BC%F6%B4%D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 Diagonal Corner Rectangle 5"/>
          <p:cNvSpPr/>
          <p:nvPr/>
        </p:nvSpPr>
        <p:spPr>
          <a:xfrm>
            <a:off x="821470" y="332656"/>
            <a:ext cx="7704856" cy="4032448"/>
          </a:xfrm>
          <a:prstGeom prst="round2DiagRect">
            <a:avLst/>
          </a:prstGeom>
          <a:solidFill>
            <a:schemeClr val="bg1">
              <a:alpha val="86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h="165100"/>
            <a:bevelB w="165100" h="165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79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131840" y="260648"/>
            <a:ext cx="308411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6600" b="1" u="sng" cap="none" spc="0" dirty="0" smtClean="0">
                <a:ln w="11430"/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설  교</a:t>
            </a:r>
            <a:r>
              <a:rPr lang="ko-KR" alt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</a:t>
            </a:r>
            <a:endParaRPr lang="ko-KR" alt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520" y="2135178"/>
            <a:ext cx="856895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“</a:t>
            </a:r>
            <a:r>
              <a:rPr lang="ko-KR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내 몫</a:t>
            </a:r>
            <a:r>
              <a:rPr lang="en-US" altLang="ko-KR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하나님의 몫</a:t>
            </a:r>
            <a:r>
              <a:rPr lang="en-US" altLang="ko-KR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”</a:t>
            </a:r>
            <a:endParaRPr lang="en-US" altLang="ko-KR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Y견고딕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fontAlgn="base"/>
            <a:r>
              <a:rPr lang="ko-KR" altLang="en-US" sz="4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하나님의 실수</a:t>
            </a:r>
            <a:r>
              <a:rPr lang="en-US" altLang="ko-KR" sz="4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= </a:t>
            </a:r>
            <a:r>
              <a:rPr lang="ko-KR" altLang="en-US" sz="4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악의 존재</a:t>
            </a:r>
            <a:r>
              <a:rPr lang="en-US" altLang="ko-KR" sz="4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??</a:t>
            </a:r>
            <a:endParaRPr lang="ko-KR" altLang="en-US" sz="4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363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fontAlgn="base"/>
            <a:r>
              <a:rPr lang="ko-KR" altLang="en-US" sz="4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지상 대 계명 </a:t>
            </a:r>
            <a:r>
              <a:rPr lang="en-US" altLang="ko-KR" sz="4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4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(The Great Commandment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b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6661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pPr algn="l" fontAlgn="base"/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마태복음 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22:37-39</a:t>
            </a:r>
            <a:b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3200" dirty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3200" dirty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37 </a:t>
            </a:r>
            <a:r>
              <a:rPr lang="ko-KR" altLang="en-US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예수께서 그에게 말씀하셨다</a:t>
            </a:r>
            <a:r>
              <a:rPr lang="en-US" altLang="ko-KR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 “’</a:t>
            </a:r>
            <a:r>
              <a:rPr lang="ko-KR" altLang="en-US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 마음을 다하고</a:t>
            </a:r>
            <a:r>
              <a:rPr lang="en-US" altLang="ko-KR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 목슴을 다 하고</a:t>
            </a:r>
            <a:r>
              <a:rPr lang="en-US" altLang="ko-KR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 뜻을 다하여</a:t>
            </a:r>
            <a:r>
              <a:rPr lang="en-US" altLang="ko-KR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너의 하나님을 사랑하여라</a:t>
            </a:r>
            <a:r>
              <a:rPr lang="en-US" altLang="ko-KR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‘ </a:t>
            </a:r>
            <a:r>
              <a:rPr lang="ko-KR" altLang="en-US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하였으니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38 </a:t>
            </a:r>
            <a:r>
              <a:rPr lang="ko-KR" altLang="en-US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이것이 가장 중요하고 으뜸 가는 </a:t>
            </a:r>
            <a:r>
              <a:rPr lang="ko-KR" altLang="en-US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계명이다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39 </a:t>
            </a:r>
            <a:r>
              <a:rPr lang="ko-KR" altLang="en-US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둘째 계명도 이것과 같은데</a:t>
            </a:r>
            <a:r>
              <a:rPr lang="en-US" altLang="ko-KR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‘</a:t>
            </a:r>
            <a:r>
              <a:rPr lang="ko-KR" altLang="en-US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 이웃을 네 몸과 같이 사랑하여라</a:t>
            </a:r>
            <a:r>
              <a:rPr lang="en-US" altLang="ko-KR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‘ </a:t>
            </a:r>
            <a:r>
              <a:rPr lang="ko-KR" altLang="en-US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한 것이다</a:t>
            </a:r>
            <a:r>
              <a:rPr lang="en-US" altLang="ko-KR" sz="32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9897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fontAlgn="base"/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우리의 몫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#1: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하나님 사랑하기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78939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17591</TotalTime>
  <Words>134</Words>
  <Application>Microsoft Office PowerPoint</Application>
  <PresentationFormat>화면 슬라이드 쇼(4:3)</PresentationFormat>
  <Paragraphs>32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19</vt:i4>
      </vt:variant>
    </vt:vector>
  </HeadingPairs>
  <TitlesOfParts>
    <vt:vector size="29" baseType="lpstr">
      <vt:lpstr>HY견고딕</vt:lpstr>
      <vt:lpstr>HY그래픽M</vt:lpstr>
      <vt:lpstr>HY울릉도M</vt:lpstr>
      <vt:lpstr>맑은 고딕</vt:lpstr>
      <vt:lpstr>Arial</vt:lpstr>
      <vt:lpstr>Candara</vt:lpstr>
      <vt:lpstr>Symbol</vt:lpstr>
      <vt:lpstr>1_Office Theme</vt:lpstr>
      <vt:lpstr>Waveform</vt:lpstr>
      <vt:lpstr>1_Office 테마</vt:lpstr>
      <vt:lpstr>오늘의 말씀 Scripture reading</vt:lpstr>
      <vt:lpstr>34 바리새파 사람들이, 예수가 사두개파 사람들의 말문을 막아버리셨다는 소문을 듣고, 한자리에 모였다. 35 그리고 그들 가운데 율법교사 하나가 예수를 시험하여 물었다.</vt:lpstr>
      <vt:lpstr>36 “선생님, 율법 가운데 어느 계명이 중요 합니까?” 37 예수께서 그에게 말씀하셨다. “’네 마음을 다하고, 네 목슴을 다 하고, 네 뜻을 다하여, 주 너의 하나님을 사랑하여라‘ 하였으니</vt:lpstr>
      <vt:lpstr>38 이것이 가장 중요하고 으뜸 가는 계명이다 39 둘째 계명도 이것과 같은데, ‘네 이웃을 네 몸과 같이 사랑하여라‘ 한 것이다. 40 이 두 계명에 온 율법과 예언서의 본 뜻이 달려 있다.”</vt:lpstr>
      <vt:lpstr>PowerPoint 프레젠테이션</vt:lpstr>
      <vt:lpstr>하나님의 실수 = 악의 존재??</vt:lpstr>
      <vt:lpstr>지상 대 계명  (The Great Commandment) </vt:lpstr>
      <vt:lpstr>마태복음 22:37-39  37 예수께서 그에게 말씀하셨다. “’네 마음을 다하고, 네 목슴을 다 하고, 네 뜻을 다하여, 주 너의 하나님을 사랑하여라‘ 하였으니 38 이것이 가장 중요하고 으뜸 가는 계명이다 39 둘째 계명도 이것과 같은데, ‘네 이웃을 네 몸과 같이 사랑하여라‘ 한 것이다.</vt:lpstr>
      <vt:lpstr>우리의 몫#1: 하나님 사랑하기</vt:lpstr>
      <vt:lpstr>우리의 몫#2: 이웃 사랑하기</vt:lpstr>
      <vt:lpstr>하나님의 몫?</vt:lpstr>
      <vt:lpstr>우리가 하지 말아야 할것 #1:  정죄</vt:lpstr>
      <vt:lpstr>야고보서 4:11-12  “형제자매 여러분, 서로 헐뜯지 마십시오. 자기 형제자매를 헐뜯거나 심판하는 사람은, 율법을 헐뜯고 심판하는 것입니다. 그대가 율법을 심판하면, 그대는 율법을 행하는 사람이 아니라 율법을 심판하는 사람입니다. 율법을 제정하신 분과 심판하시는 분은 한 분이십니다. 그는 구원하실 수도 있고, 멸망시키실 수도 있습니다. 도대체 그대가 누구이기에 이웃을 심판합니까?” </vt:lpstr>
      <vt:lpstr>우리가 하지 말아야 할것 #2:  결과</vt:lpstr>
      <vt:lpstr>고린도전서 3:6-7  “나는 심고 아볼로는 물을 주었습니다. 그러나 하나님께서 자라게 하셨습니다. 그러므로 심는 사람이나 물 주는 사람은 아무것도 아니요, 자라게 하시는 분은 하나님이십니다.”</vt:lpstr>
      <vt:lpstr>좋은 예: 요셉, 아브라함, 다윗</vt:lpstr>
      <vt:lpstr>나쁜 예: 사울왕, 다윗왕,  돌아온 탕자</vt:lpstr>
      <vt:lpstr>40절 말씀:  40 이 두 계명에 온 율법과 예언서의 본 뜻이 달려 있다.”</vt:lpstr>
      <vt:lpstr>겸손:   자기 자신에 대한 참된 깨달음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HFBC</dc:creator>
  <cp:lastModifiedBy>Suk-In.Hong</cp:lastModifiedBy>
  <cp:revision>1031</cp:revision>
  <dcterms:created xsi:type="dcterms:W3CDTF">2010-10-10T14:34:57Z</dcterms:created>
  <dcterms:modified xsi:type="dcterms:W3CDTF">2016-03-08T05:09:57Z</dcterms:modified>
</cp:coreProperties>
</file>